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66" r:id="rId6"/>
    <p:sldId id="259" r:id="rId7"/>
    <p:sldId id="260" r:id="rId8"/>
    <p:sldId id="261" r:id="rId9"/>
    <p:sldId id="267" r:id="rId10"/>
    <p:sldId id="268" r:id="rId11"/>
    <p:sldId id="265" r:id="rId12"/>
    <p:sldId id="262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0" autoAdjust="0"/>
    <p:restoredTop sz="94660"/>
  </p:normalViewPr>
  <p:slideViewPr>
    <p:cSldViewPr snapToGrid="0">
      <p:cViewPr>
        <p:scale>
          <a:sx n="100" d="100"/>
          <a:sy n="100" d="100"/>
        </p:scale>
        <p:origin x="1224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image1.jpg>
</file>

<file path=ppt/media/image10.jpg>
</file>

<file path=ppt/media/image11.jpg>
</file>

<file path=ppt/media/image12.png>
</file>

<file path=ppt/media/image13.jpeg>
</file>

<file path=ppt/media/image14.wmf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oneplus.net/it/" TargetMode="External"/><Relationship Id="rId3" Type="http://schemas.openxmlformats.org/officeDocument/2006/relationships/hyperlink" Target="https://www.youtube.com/yt/about/media/images/brand-resources/logos/YouTube-logo-full_color_light.svg" TargetMode="External"/><Relationship Id="rId7" Type="http://schemas.openxmlformats.org/officeDocument/2006/relationships/hyperlink" Target="https://trakt.tv/" TargetMode="External"/><Relationship Id="rId12" Type="http://schemas.openxmlformats.org/officeDocument/2006/relationships/hyperlink" Target="http://product-images.www8-hp.com/digmedialib/prodimg/lowres/c02870185.png" TargetMode="External"/><Relationship Id="rId2" Type="http://schemas.openxmlformats.org/officeDocument/2006/relationships/hyperlink" Target="https://upload.wikimedia.org/wikipedia/en/thumb/8/80/Wikipedia-logo-v2.svg/1200px-Wikipedia-logo-v2.svg.p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pple.com/" TargetMode="External"/><Relationship Id="rId11" Type="http://schemas.openxmlformats.org/officeDocument/2006/relationships/hyperlink" Target="https://i0.wp.com/babydicas.com.br/site/wp-content/uploads/2016/11/crian%C3%A7a-e-m%C3%ADdias-digitais-1170x603.jpg" TargetMode="External"/><Relationship Id="rId5" Type="http://schemas.openxmlformats.org/officeDocument/2006/relationships/hyperlink" Target="https://www.dafont.com/forum/attach/orig/4/4/444713.png" TargetMode="External"/><Relationship Id="rId10" Type="http://schemas.openxmlformats.org/officeDocument/2006/relationships/hyperlink" Target="https://memeburn-ssl-sndytsvoxozgokstuvcm.netdna-ssl.com/wp-content/uploads/2012/09/mobile-YouTube.jpg" TargetMode="External"/><Relationship Id="rId4" Type="http://schemas.openxmlformats.org/officeDocument/2006/relationships/hyperlink" Target="http://media.corporate-ir.net/media_files/IROL/17/176060/img/logos/amazon_logo_RGB.jpg" TargetMode="External"/><Relationship Id="rId9" Type="http://schemas.openxmlformats.org/officeDocument/2006/relationships/hyperlink" Target="https://www.theverge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de-DE" dirty="0" smtClean="0">
                <a:latin typeface="Century Gothic" panose="020B0502020202020204" pitchFamily="34" charset="0"/>
              </a:rPr>
              <a:t>Bilder – Videos – Touch Screen</a:t>
            </a:r>
            <a:endParaRPr lang="de-DE" dirty="0">
              <a:latin typeface="Century Gothic" panose="020B0502020202020204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de-DE" sz="2400" dirty="0" smtClean="0">
                <a:latin typeface="Century Gothic" panose="020B0502020202020204" pitchFamily="34" charset="0"/>
              </a:rPr>
              <a:t>Jakob Engl – 5At</a:t>
            </a:r>
            <a:endParaRPr lang="de-DE" sz="2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355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Nachteile</a:t>
            </a:r>
            <a:endParaRPr lang="de-DE" dirty="0"/>
          </a:p>
        </p:txBody>
      </p:sp>
      <p:pic>
        <p:nvPicPr>
          <p:cNvPr id="5122" name="Picture 2" descr="http://www.gadgetsforprojects.com/wp-content/uploads/2016/09/3-4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725" y="2046574"/>
            <a:ext cx="4244975" cy="4382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Obj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0712445"/>
              </p:ext>
            </p:extLst>
          </p:nvPr>
        </p:nvGraphicFramePr>
        <p:xfrm>
          <a:off x="7402642" y="2162612"/>
          <a:ext cx="3865433" cy="4266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1" name="Image" r:id="rId4" imgW="5853960" imgH="6463440" progId="Photoshop.Image.18">
                  <p:embed/>
                </p:oleObj>
              </mc:Choice>
              <mc:Fallback>
                <p:oleObj name="Image" r:id="rId4" imgW="5853960" imgH="6463440" progId="Photoshop.Image.1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02642" y="2162612"/>
                        <a:ext cx="3865433" cy="42668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5023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 dirty="0"/>
          </a:p>
          <a:p>
            <a:pPr lvl="0"/>
            <a:r>
              <a:rPr lang="de-DE" dirty="0" smtClean="0">
                <a:solidFill>
                  <a:srgbClr val="212121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Welche </a:t>
            </a:r>
            <a:r>
              <a:rPr lang="de-DE" dirty="0">
                <a:solidFill>
                  <a:srgbClr val="212121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Farbkombinationen sollten am besten vermieden werden</a:t>
            </a:r>
            <a:r>
              <a:rPr lang="de-DE" dirty="0" smtClean="0">
                <a:solidFill>
                  <a:srgbClr val="212121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?</a:t>
            </a:r>
          </a:p>
          <a:p>
            <a:r>
              <a:rPr lang="de-DE" dirty="0">
                <a:solidFill>
                  <a:srgbClr val="212121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Was sollte beachten werden, um den Sound als Ausgabe in einer Schnittstelle zu verwenden?</a:t>
            </a:r>
          </a:p>
          <a:p>
            <a:r>
              <a:rPr lang="de-DE" dirty="0">
                <a:solidFill>
                  <a:srgbClr val="212121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Courier New" panose="02070309020205020404" pitchFamily="49" charset="0"/>
              </a:rPr>
              <a:t>Was ist „VRT“?</a:t>
            </a:r>
            <a:r>
              <a:rPr lang="de-DE" sz="1600" dirty="0">
                <a:solidFill>
                  <a:schemeClr val="tx1"/>
                </a:solidFill>
              </a:rPr>
              <a:t> </a:t>
            </a:r>
            <a:endParaRPr lang="de-DE" sz="4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de-DE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Welche Nachteile haben </a:t>
            </a:r>
            <a:r>
              <a:rPr lang="de-DE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„</a:t>
            </a:r>
            <a:r>
              <a:rPr lang="de-DE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Video Touch Screen</a:t>
            </a:r>
            <a:r>
              <a:rPr lang="de-DE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lang="de-DE" dirty="0">
                <a:solidFill>
                  <a:schemeClr val="tx1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de-DE" sz="1600" dirty="0">
              <a:solidFill>
                <a:schemeClr val="tx1"/>
              </a:solidFill>
            </a:endParaRPr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1313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94415"/>
          </a:xfrm>
        </p:spPr>
        <p:txBody>
          <a:bodyPr>
            <a:normAutofit/>
          </a:bodyPr>
          <a:lstStyle/>
          <a:p>
            <a:pPr algn="ctr"/>
            <a:r>
              <a:rPr lang="de-DE" sz="4400" dirty="0" smtClean="0"/>
              <a:t>Ende</a:t>
            </a:r>
            <a:endParaRPr lang="de-DE" sz="44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dirty="0" smtClean="0"/>
              <a:t>Noch Fragen?</a:t>
            </a:r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71706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Quellen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81192" y="2891696"/>
            <a:ext cx="11029615" cy="3678303"/>
          </a:xfrm>
        </p:spPr>
        <p:txBody>
          <a:bodyPr>
            <a:noAutofit/>
          </a:bodyPr>
          <a:lstStyle/>
          <a:p>
            <a:r>
              <a:rPr lang="de-DE" sz="1600" dirty="0">
                <a:hlinkClick r:id="rId2"/>
              </a:rPr>
              <a:t>https://</a:t>
            </a:r>
            <a:r>
              <a:rPr lang="de-DE" sz="1600" dirty="0" smtClean="0">
                <a:hlinkClick r:id="rId2"/>
              </a:rPr>
              <a:t>upload.wikimedia.org/wikipedia/en/thumb/8/80/Wikipedia-logo-v2.svg/1200px-Wikipedia-logo-v2.svg.png</a:t>
            </a:r>
            <a:endParaRPr lang="de-DE" sz="1600" dirty="0" smtClean="0"/>
          </a:p>
          <a:p>
            <a:r>
              <a:rPr lang="de-DE" sz="1600" dirty="0">
                <a:hlinkClick r:id="rId3"/>
              </a:rPr>
              <a:t>https://</a:t>
            </a:r>
            <a:r>
              <a:rPr lang="de-DE" sz="1600" dirty="0" smtClean="0">
                <a:hlinkClick r:id="rId3"/>
              </a:rPr>
              <a:t>www.youtube.com/yt/about/media/images/brand-resources/logos/YouTube-logo-full_color_light.svg</a:t>
            </a:r>
            <a:endParaRPr lang="de-DE" sz="1600" dirty="0" smtClean="0"/>
          </a:p>
          <a:p>
            <a:r>
              <a:rPr lang="de-DE" sz="1600" dirty="0">
                <a:hlinkClick r:id="rId4"/>
              </a:rPr>
              <a:t>http://</a:t>
            </a:r>
            <a:r>
              <a:rPr lang="de-DE" sz="1600" dirty="0" smtClean="0">
                <a:hlinkClick r:id="rId4"/>
              </a:rPr>
              <a:t>media.corporate-ir.net/media_files/IROL/17/176060/img/logos/amazon_logo_RGB.jpg</a:t>
            </a:r>
            <a:endParaRPr lang="de-DE" sz="1600" dirty="0" smtClean="0"/>
          </a:p>
          <a:p>
            <a:r>
              <a:rPr lang="de-DE" sz="1600" dirty="0">
                <a:hlinkClick r:id="rId5"/>
              </a:rPr>
              <a:t>https://</a:t>
            </a:r>
            <a:r>
              <a:rPr lang="de-DE" sz="1600" dirty="0" smtClean="0">
                <a:hlinkClick r:id="rId5"/>
              </a:rPr>
              <a:t>www.dafont.com/forum/attach/orig/4/4/444713.png</a:t>
            </a:r>
            <a:endParaRPr lang="de-DE" sz="1600" dirty="0" smtClean="0"/>
          </a:p>
          <a:p>
            <a:r>
              <a:rPr lang="de-DE" sz="1600" dirty="0">
                <a:hlinkClick r:id="rId6"/>
              </a:rPr>
              <a:t>https://www.apple.com</a:t>
            </a:r>
            <a:r>
              <a:rPr lang="de-DE" sz="1600" dirty="0" smtClean="0">
                <a:hlinkClick r:id="rId6"/>
              </a:rPr>
              <a:t>/</a:t>
            </a:r>
            <a:endParaRPr lang="de-DE" sz="1600" dirty="0" smtClean="0"/>
          </a:p>
          <a:p>
            <a:r>
              <a:rPr lang="de-DE" sz="1600" dirty="0">
                <a:hlinkClick r:id="rId7"/>
              </a:rPr>
              <a:t>https://trakt.tv</a:t>
            </a:r>
            <a:r>
              <a:rPr lang="de-DE" sz="1600" dirty="0" smtClean="0">
                <a:hlinkClick r:id="rId7"/>
              </a:rPr>
              <a:t>/</a:t>
            </a:r>
            <a:endParaRPr lang="de-DE" sz="1600" dirty="0" smtClean="0"/>
          </a:p>
          <a:p>
            <a:r>
              <a:rPr lang="de-DE" sz="1600" dirty="0" smtClean="0">
                <a:hlinkClick r:id="rId8"/>
              </a:rPr>
              <a:t>https</a:t>
            </a:r>
            <a:r>
              <a:rPr lang="de-DE" sz="1600" dirty="0">
                <a:hlinkClick r:id="rId8"/>
              </a:rPr>
              <a:t>://oneplus.net/it</a:t>
            </a:r>
            <a:r>
              <a:rPr lang="de-DE" sz="1600" dirty="0" smtClean="0">
                <a:hlinkClick r:id="rId8"/>
              </a:rPr>
              <a:t>/</a:t>
            </a:r>
            <a:endParaRPr lang="de-DE" sz="1600" dirty="0" smtClean="0"/>
          </a:p>
          <a:p>
            <a:r>
              <a:rPr lang="de-DE" sz="1600" dirty="0">
                <a:hlinkClick r:id="rId9"/>
              </a:rPr>
              <a:t>https://www.theverge.com</a:t>
            </a:r>
            <a:r>
              <a:rPr lang="de-DE" sz="1600" dirty="0" smtClean="0">
                <a:hlinkClick r:id="rId9"/>
              </a:rPr>
              <a:t>/</a:t>
            </a:r>
            <a:endParaRPr lang="de-DE" sz="1600" dirty="0" smtClean="0"/>
          </a:p>
          <a:p>
            <a:r>
              <a:rPr lang="de-DE" sz="1600" dirty="0">
                <a:hlinkClick r:id="rId10"/>
              </a:rPr>
              <a:t>https://</a:t>
            </a:r>
            <a:r>
              <a:rPr lang="de-DE" sz="1600" dirty="0" smtClean="0">
                <a:hlinkClick r:id="rId10"/>
              </a:rPr>
              <a:t>memeburn-ssl-sndytsvoxozgokstuvcm.netdna-ssl.com/wp-content/uploads/2012/09/mobile-YouTube.jpg</a:t>
            </a:r>
            <a:endParaRPr lang="de-DE" sz="1600" dirty="0" smtClean="0"/>
          </a:p>
          <a:p>
            <a:r>
              <a:rPr lang="de-DE" sz="1600" dirty="0">
                <a:hlinkClick r:id="rId11"/>
              </a:rPr>
              <a:t>https://</a:t>
            </a:r>
            <a:r>
              <a:rPr lang="de-DE" sz="1600" dirty="0" smtClean="0">
                <a:hlinkClick r:id="rId11"/>
              </a:rPr>
              <a:t>i0.wp.com/babydicas.com.br/site/wp-content/uploads/2016/11/crian%C3%A7a-e-m%C3%ADdias-digitais-1170x603.jpg</a:t>
            </a:r>
            <a:endParaRPr lang="de-DE" sz="1600" dirty="0" smtClean="0"/>
          </a:p>
          <a:p>
            <a:r>
              <a:rPr lang="de-DE" sz="1600" dirty="0">
                <a:hlinkClick r:id="rId12"/>
              </a:rPr>
              <a:t>http://</a:t>
            </a:r>
            <a:r>
              <a:rPr lang="de-DE" sz="1600" dirty="0" smtClean="0">
                <a:hlinkClick r:id="rId12"/>
              </a:rPr>
              <a:t>product-images.www8-hp.com/digmedialib/prodimg/lowres/c02870185.png</a:t>
            </a:r>
            <a:endParaRPr lang="de-DE" sz="1600" dirty="0" smtClean="0"/>
          </a:p>
          <a:p>
            <a:endParaRPr lang="de-DE" sz="1600" dirty="0" smtClean="0"/>
          </a:p>
          <a:p>
            <a:endParaRPr lang="de-DE" sz="1600" dirty="0" smtClean="0"/>
          </a:p>
          <a:p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17913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Inhaltsverzechnis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200" dirty="0" smtClean="0"/>
              <a:t>Bilder</a:t>
            </a:r>
          </a:p>
          <a:p>
            <a:r>
              <a:rPr lang="de-DE" sz="3200" dirty="0" smtClean="0"/>
              <a:t>Videos</a:t>
            </a:r>
          </a:p>
          <a:p>
            <a:r>
              <a:rPr lang="de-DE" sz="3200" dirty="0" smtClean="0"/>
              <a:t>Touchscreen</a:t>
            </a:r>
          </a:p>
          <a:p>
            <a:r>
              <a:rPr lang="de-DE" sz="3200" dirty="0" smtClean="0"/>
              <a:t>Quellen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9471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Verwendung/ Präsentation </a:t>
            </a:r>
            <a:r>
              <a:rPr lang="de-DE" dirty="0" smtClean="0"/>
              <a:t>von Bildern und Videos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492" y="4779528"/>
            <a:ext cx="4803908" cy="1760152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918" y="2080124"/>
            <a:ext cx="2772274" cy="252970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63412"/>
            <a:ext cx="5715000" cy="228600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008" y="3963167"/>
            <a:ext cx="513080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37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Richtige  Verwendung von Bildern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/>
          <a:srcRect r="1714"/>
          <a:stretch/>
        </p:blipFill>
        <p:spPr>
          <a:xfrm>
            <a:off x="1482725" y="1928116"/>
            <a:ext cx="3560430" cy="227540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b="7296"/>
          <a:stretch/>
        </p:blipFill>
        <p:spPr>
          <a:xfrm>
            <a:off x="7505698" y="1928117"/>
            <a:ext cx="3355975" cy="227540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5698" y="4358426"/>
            <a:ext cx="3355975" cy="242982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5"/>
          <a:srcRect b="10354"/>
          <a:stretch/>
        </p:blipFill>
        <p:spPr>
          <a:xfrm>
            <a:off x="1482725" y="4415679"/>
            <a:ext cx="3560430" cy="23153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Textfeld 7"/>
          <p:cNvSpPr txBox="1"/>
          <p:nvPr/>
        </p:nvSpPr>
        <p:spPr>
          <a:xfrm>
            <a:off x="107406" y="5245602"/>
            <a:ext cx="1549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entury Gothic" panose="020B0502020202020204" pitchFamily="34" charset="0"/>
              </a:rPr>
              <a:t>theverge.com</a:t>
            </a:r>
            <a:endParaRPr lang="de-DE" sz="1400" dirty="0">
              <a:latin typeface="Century Gothic" panose="020B0502020202020204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355056" y="2930283"/>
            <a:ext cx="1549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entury Gothic" panose="020B0502020202020204" pitchFamily="34" charset="0"/>
              </a:rPr>
              <a:t>apple.com</a:t>
            </a:r>
            <a:endParaRPr lang="de-DE" sz="1400" dirty="0">
              <a:latin typeface="Century Gothic" panose="020B0502020202020204" pitchFamily="34" charset="0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0861673" y="2911928"/>
            <a:ext cx="1549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entury Gothic" panose="020B0502020202020204" pitchFamily="34" charset="0"/>
              </a:rPr>
              <a:t>oneplus.net</a:t>
            </a:r>
            <a:endParaRPr lang="de-DE" sz="1400" dirty="0">
              <a:latin typeface="Century Gothic" panose="020B0502020202020204" pitchFamily="34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10836108" y="5245602"/>
            <a:ext cx="1549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latin typeface="Century Gothic" panose="020B0502020202020204" pitchFamily="34" charset="0"/>
              </a:rPr>
              <a:t>t</a:t>
            </a:r>
            <a:r>
              <a:rPr lang="de-DE" sz="1400" dirty="0" smtClean="0">
                <a:latin typeface="Century Gothic" panose="020B0502020202020204" pitchFamily="34" charset="0"/>
              </a:rPr>
              <a:t>rakt.tv</a:t>
            </a:r>
            <a:endParaRPr lang="de-DE" sz="1400" dirty="0">
              <a:latin typeface="Century Gothic" panose="020B0502020202020204" pitchFamily="34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5043155" y="3049356"/>
            <a:ext cx="24625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 smtClean="0">
                <a:latin typeface="Century Gothic" panose="020B0502020202020204" pitchFamily="34" charset="0"/>
              </a:rPr>
              <a:t>Kaum Text</a:t>
            </a:r>
          </a:p>
          <a:p>
            <a:pPr algn="ctr"/>
            <a:r>
              <a:rPr lang="de-DE" sz="2400" i="1" dirty="0" smtClean="0">
                <a:latin typeface="Century Gothic" panose="020B0502020202020204" pitchFamily="34" charset="0"/>
              </a:rPr>
              <a:t>Viele Bilder</a:t>
            </a:r>
          </a:p>
          <a:p>
            <a:pPr algn="ctr"/>
            <a:endParaRPr lang="de-DE" sz="2400" i="1" dirty="0">
              <a:latin typeface="Century Gothic" panose="020B0502020202020204" pitchFamily="34" charset="0"/>
            </a:endParaRPr>
          </a:p>
          <a:p>
            <a:pPr algn="ctr"/>
            <a:r>
              <a:rPr lang="de-DE" sz="2400" i="1" dirty="0" smtClean="0">
                <a:latin typeface="Century Gothic" panose="020B0502020202020204" pitchFamily="34" charset="0"/>
              </a:rPr>
              <a:t>Bilder</a:t>
            </a:r>
          </a:p>
          <a:p>
            <a:pPr algn="ctr"/>
            <a:r>
              <a:rPr lang="de-DE" sz="2400" i="1" dirty="0" smtClean="0">
                <a:latin typeface="Century Gothic" panose="020B0502020202020204" pitchFamily="34" charset="0"/>
              </a:rPr>
              <a:t>Ersetzen</a:t>
            </a:r>
          </a:p>
          <a:p>
            <a:pPr algn="ctr"/>
            <a:r>
              <a:rPr lang="de-DE" sz="2400" i="1" dirty="0" smtClean="0">
                <a:latin typeface="Century Gothic" panose="020B0502020202020204" pitchFamily="34" charset="0"/>
              </a:rPr>
              <a:t>Text</a:t>
            </a:r>
            <a:endParaRPr lang="de-DE" sz="2400" i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67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Worauf sollte man achten</a:t>
            </a:r>
            <a:endParaRPr lang="de-DE" dirty="0"/>
          </a:p>
        </p:txBody>
      </p:sp>
      <p:pic>
        <p:nvPicPr>
          <p:cNvPr id="3076" name="Picture 4" descr="https://image.slidesharecdn.com/bildkompression-090504092015-phpapp02/95/bildkompression-6-728.jpg?cb=124142951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465"/>
          <a:stretch/>
        </p:blipFill>
        <p:spPr bwMode="auto">
          <a:xfrm>
            <a:off x="2200931" y="1876425"/>
            <a:ext cx="7790137" cy="470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74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Touch Screen - Videos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72" b="13080"/>
          <a:stretch/>
        </p:blipFill>
        <p:spPr>
          <a:xfrm>
            <a:off x="0" y="1993900"/>
            <a:ext cx="12192000" cy="4864100"/>
          </a:xfrm>
        </p:spPr>
      </p:pic>
    </p:spTree>
    <p:extLst>
      <p:ext uri="{BB962C8B-B14F-4D97-AF65-F5344CB8AC3E}">
        <p14:creationId xmlns:p14="http://schemas.microsoft.com/office/powerpoint/2010/main" val="325001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Einfache </a:t>
            </a:r>
            <a:r>
              <a:rPr lang="de-DE" dirty="0" smtClean="0"/>
              <a:t>Bedienung – Keine Schulung 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76" b="15625"/>
          <a:stretch/>
        </p:blipFill>
        <p:spPr>
          <a:xfrm>
            <a:off x="0" y="2170244"/>
            <a:ext cx="12192000" cy="4687756"/>
          </a:xfrm>
        </p:spPr>
      </p:pic>
    </p:spTree>
    <p:extLst>
      <p:ext uri="{BB962C8B-B14F-4D97-AF65-F5344CB8AC3E}">
        <p14:creationId xmlns:p14="http://schemas.microsoft.com/office/powerpoint/2010/main" val="3645461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Einfache - Eingabe</a:t>
            </a:r>
            <a:endParaRPr lang="de-DE" dirty="0"/>
          </a:p>
        </p:txBody>
      </p:sp>
      <p:pic>
        <p:nvPicPr>
          <p:cNvPr id="5" name="Inhaltsplatzhalt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" r="11198"/>
          <a:stretch/>
        </p:blipFill>
        <p:spPr>
          <a:xfrm>
            <a:off x="1301430" y="2299712"/>
            <a:ext cx="10386689" cy="343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64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098" name="Picture 2" descr="https://c.s-microsoft.com/en-us/CMSImages/SurfaceHome_6_FeaturePivotPanel_2_us_V2.jpg?version=e870c2a8-e8a8-9878-f31a-8d42cdd9d7f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50" b="7224"/>
          <a:stretch/>
        </p:blipFill>
        <p:spPr bwMode="auto">
          <a:xfrm>
            <a:off x="0" y="1981200"/>
            <a:ext cx="12192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189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0</TotalTime>
  <Words>135</Words>
  <Application>Microsoft Office PowerPoint</Application>
  <PresentationFormat>Breitbild</PresentationFormat>
  <Paragraphs>46</Paragraphs>
  <Slides>13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2" baseType="lpstr">
      <vt:lpstr>Arial</vt:lpstr>
      <vt:lpstr>Calibri</vt:lpstr>
      <vt:lpstr>Century Gothic</vt:lpstr>
      <vt:lpstr>Courier New</vt:lpstr>
      <vt:lpstr>Gill Sans MT</vt:lpstr>
      <vt:lpstr>Times New Roman</vt:lpstr>
      <vt:lpstr>Wingdings 2</vt:lpstr>
      <vt:lpstr>Dividende</vt:lpstr>
      <vt:lpstr>Adobe Photoshop Image</vt:lpstr>
      <vt:lpstr>Bilder – Videos – Touch Screen</vt:lpstr>
      <vt:lpstr>Inhaltsverzechnis</vt:lpstr>
      <vt:lpstr>Verwendung/ Präsentation von Bildern und Videos</vt:lpstr>
      <vt:lpstr>Richtige  Verwendung von Bildern</vt:lpstr>
      <vt:lpstr>Worauf sollte man achten</vt:lpstr>
      <vt:lpstr>Touch Screen - Videos</vt:lpstr>
      <vt:lpstr>Einfache Bedienung – Keine Schulung </vt:lpstr>
      <vt:lpstr>Einfache - Eingabe</vt:lpstr>
      <vt:lpstr>Beispiele</vt:lpstr>
      <vt:lpstr>Nachteile</vt:lpstr>
      <vt:lpstr>Fragen</vt:lpstr>
      <vt:lpstr>Ende</vt:lpstr>
      <vt:lpstr>Quellen</vt:lpstr>
    </vt:vector>
  </TitlesOfParts>
  <Company>Autonome Provinz Bozen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Bilder – Videos – Touch Screen</dc:title>
  <dc:creator>Engl, Jakob</dc:creator>
  <cp:lastModifiedBy>jakob engl</cp:lastModifiedBy>
  <cp:revision>18</cp:revision>
  <dcterms:created xsi:type="dcterms:W3CDTF">2017-10-10T10:38:30Z</dcterms:created>
  <dcterms:modified xsi:type="dcterms:W3CDTF">2017-10-10T17:37:11Z</dcterms:modified>
</cp:coreProperties>
</file>

<file path=docProps/thumbnail.jpeg>
</file>